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2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202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71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 = 1;</a:t>
            </a:r>
          </a:p>
          <a:p>
            <a:endParaRPr lang="en-US" dirty="0"/>
          </a:p>
          <a:p>
            <a:r>
              <a:rPr lang="en-US" dirty="0"/>
              <a:t>Y = 0; </a:t>
            </a:r>
          </a:p>
          <a:p>
            <a:r>
              <a:rPr lang="en-US" dirty="0"/>
              <a:t>X = 3 – 1 = 2;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count = 2;</a:t>
            </a:r>
            <a:br>
              <a:rPr lang="en-US" dirty="0"/>
            </a:br>
            <a:r>
              <a:rPr lang="en-US" dirty="0"/>
              <a:t>y = (1 + (2 * 2)) % 3 = 5 % 3 = 2;</a:t>
            </a:r>
          </a:p>
          <a:p>
            <a:r>
              <a:rPr lang="en-US" dirty="0"/>
              <a:t>X = 2 - 1 = 1;</a:t>
            </a:r>
          </a:p>
          <a:p>
            <a:endParaRPr lang="en-US" dirty="0"/>
          </a:p>
          <a:p>
            <a:r>
              <a:rPr lang="en-US" dirty="0"/>
              <a:t>Count = 3;</a:t>
            </a:r>
            <a:br>
              <a:rPr lang="en-US" dirty="0"/>
            </a:br>
            <a:r>
              <a:rPr lang="en-US" dirty="0"/>
              <a:t>y = (1 + (2 * 3) % 3; = (1 + 6) % 3 = 1;</a:t>
            </a:r>
          </a:p>
          <a:p>
            <a:r>
              <a:rPr lang="en-US" dirty="0"/>
              <a:t>X = 1 + 5 = 6;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58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e) Because we trying to sign a Boolean to a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33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AE63-494D-2945-8597-5819FA57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Q9. What is the result of compiling and executing the next code </a:t>
            </a:r>
            <a:r>
              <a:rPr lang="en-US" dirty="0" err="1"/>
              <a:t>snipt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35EE3-3130-8F4F-A8DB-A257C908B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Greater, than 10 </a:t>
            </a:r>
          </a:p>
          <a:p>
            <a:pPr marL="457200" indent="-457200">
              <a:buAutoNum type="alphaLcParenR"/>
            </a:pPr>
            <a:r>
              <a:rPr lang="en-US" dirty="0"/>
              <a:t>false, 10</a:t>
            </a:r>
          </a:p>
          <a:p>
            <a:pPr marL="457200" indent="-457200">
              <a:buAutoNum type="alphaLcParenR"/>
            </a:pPr>
            <a:r>
              <a:rPr lang="en-US" dirty="0"/>
              <a:t>Greater, than 11</a:t>
            </a:r>
          </a:p>
          <a:p>
            <a:pPr marL="457200" indent="-457200">
              <a:buAutoNum type="alphaLcParenR"/>
            </a:pPr>
            <a:r>
              <a:rPr lang="en-US" dirty="0"/>
              <a:t>false, 11</a:t>
            </a:r>
          </a:p>
          <a:p>
            <a:pPr marL="457200" indent="-457200">
              <a:buAutoNum type="alphaLcParenR"/>
            </a:pPr>
            <a:r>
              <a:rPr lang="en-US" dirty="0"/>
              <a:t>Compilation error at line 4</a:t>
            </a:r>
          </a:p>
          <a:p>
            <a:pPr marL="457200" indent="-457200">
              <a:buAutoNum type="alphaLcParenR"/>
            </a:pPr>
            <a:r>
              <a:rPr lang="en-US" dirty="0"/>
              <a:t>Compilation error at line 5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ECE6B5-E2CF-9746-9A6C-10D77E487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9" y="1626536"/>
            <a:ext cx="6397737" cy="19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4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FA46-E863-5C4A-A19A-4A831292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Q10. </a:t>
            </a:r>
            <a:r>
              <a:rPr lang="en-GB" dirty="0"/>
              <a:t>What change would allow the following code snippet to compile?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F7629-D9B5-0642-A8B4-539FD2DAF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No change required</a:t>
            </a:r>
          </a:p>
          <a:p>
            <a:r>
              <a:rPr lang="en-US" dirty="0"/>
              <a:t>b) </a:t>
            </a:r>
            <a:r>
              <a:rPr lang="en-GB" dirty="0"/>
              <a:t>Cast x on line 4 to int. </a:t>
            </a:r>
            <a:r>
              <a:rPr lang="en-US" dirty="0"/>
              <a:t> </a:t>
            </a:r>
          </a:p>
          <a:p>
            <a:r>
              <a:rPr lang="en-US" dirty="0"/>
              <a:t>c) </a:t>
            </a:r>
            <a:r>
              <a:rPr lang="en-GB" dirty="0"/>
              <a:t>Change the data type of x on line 1 to short. </a:t>
            </a:r>
            <a:endParaRPr lang="en-US" dirty="0"/>
          </a:p>
          <a:p>
            <a:r>
              <a:rPr lang="en-US" dirty="0"/>
              <a:t>d) </a:t>
            </a:r>
            <a:r>
              <a:rPr lang="en-GB" dirty="0"/>
              <a:t>Cast 2 * x on second line to int</a:t>
            </a:r>
            <a:r>
              <a:rPr lang="en-GB" b="1" dirty="0"/>
              <a:t>. </a:t>
            </a:r>
            <a:endParaRPr lang="en-US" dirty="0"/>
          </a:p>
          <a:p>
            <a:r>
              <a:rPr lang="en-US" dirty="0"/>
              <a:t>f) </a:t>
            </a:r>
            <a:r>
              <a:rPr lang="en-GB" dirty="0"/>
              <a:t>Change the data type of y on line 2 to short. </a:t>
            </a:r>
            <a:endParaRPr lang="en-US" dirty="0"/>
          </a:p>
          <a:p>
            <a:r>
              <a:rPr lang="en-US" dirty="0"/>
              <a:t>e) </a:t>
            </a:r>
            <a:r>
              <a:rPr lang="en-GB" dirty="0"/>
              <a:t>Change the data type of y on line 3 to long.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87132-8D08-BB41-B82B-112C004B9D09}"/>
              </a:ext>
            </a:extLst>
          </p:cNvPr>
          <p:cNvSpPr txBox="1"/>
          <p:nvPr/>
        </p:nvSpPr>
        <p:spPr>
          <a:xfrm>
            <a:off x="8077200" y="2514600"/>
            <a:ext cx="1453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long x = 10; </a:t>
            </a:r>
          </a:p>
          <a:p>
            <a:r>
              <a:rPr lang="en-GB" dirty="0"/>
              <a:t>int y = (2 * x);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E24F-9DBA-4241-A325-B9F41BF4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Q11. What is the result of compiling and executing this code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D066D-A239-CC4A-883B-A6996F17A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Too Low</a:t>
            </a:r>
          </a:p>
          <a:p>
            <a:pPr marL="457200" indent="-457200">
              <a:buAutoNum type="alphaLcParenR"/>
            </a:pPr>
            <a:r>
              <a:rPr lang="en-US" dirty="0"/>
              <a:t>Just right </a:t>
            </a:r>
          </a:p>
          <a:p>
            <a:pPr marL="457200" indent="-457200">
              <a:buAutoNum type="alphaLcParenR"/>
            </a:pPr>
            <a:r>
              <a:rPr lang="en-US" dirty="0"/>
              <a:t>Too high </a:t>
            </a:r>
          </a:p>
          <a:p>
            <a:pPr marL="457200" indent="-457200">
              <a:buAutoNum type="alphaLcParenR"/>
            </a:pPr>
            <a:r>
              <a:rPr lang="en-US" dirty="0"/>
              <a:t>Compiles but throws </a:t>
            </a:r>
            <a:r>
              <a:rPr lang="en-US" dirty="0" err="1"/>
              <a:t>NullPointerException</a:t>
            </a:r>
            <a:endParaRPr lang="en-US" dirty="0"/>
          </a:p>
          <a:p>
            <a:pPr marL="457200" indent="-457200">
              <a:buAutoNum type="alphaLcParenR"/>
            </a:pPr>
            <a:r>
              <a:rPr lang="en-US" dirty="0"/>
              <a:t>The code will not compile because of line 6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dirty="0"/>
              <a:t>The code will not compile because of line 7</a:t>
            </a:r>
          </a:p>
          <a:p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AC53C12-A317-D745-A23C-A4B8B7404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0" y="3911600"/>
            <a:ext cx="6225602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86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45AD-B68F-554C-952A-74613F28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Q. 12 Which is the result of compiling and executing of the code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4C8FC-EA1B-BF45-9A3C-2EFEB6087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5</a:t>
            </a:r>
          </a:p>
          <a:p>
            <a:pPr marL="457200" indent="-457200">
              <a:buAutoNum type="alphaLcParenR"/>
            </a:pPr>
            <a:r>
              <a:rPr lang="en-US" dirty="0"/>
              <a:t>4</a:t>
            </a:r>
          </a:p>
          <a:p>
            <a:pPr marL="457200" indent="-457200">
              <a:buAutoNum type="alphaLcParenR"/>
            </a:pPr>
            <a:r>
              <a:rPr lang="en-US" dirty="0"/>
              <a:t>8</a:t>
            </a:r>
          </a:p>
          <a:p>
            <a:pPr marL="457200" indent="-457200">
              <a:buAutoNum type="alphaLcParenR"/>
            </a:pPr>
            <a:r>
              <a:rPr lang="en-US" dirty="0"/>
              <a:t>7</a:t>
            </a:r>
          </a:p>
          <a:p>
            <a:pPr marL="457200" indent="-457200">
              <a:buAutoNum type="alphaLcParenR"/>
            </a:pPr>
            <a:r>
              <a:rPr lang="en-US" dirty="0"/>
              <a:t>Compilation Error at line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D24CC-D76E-8847-B1CB-4044B6C5296A}"/>
              </a:ext>
            </a:extLst>
          </p:cNvPr>
          <p:cNvSpPr txBox="1"/>
          <p:nvPr/>
        </p:nvSpPr>
        <p:spPr>
          <a:xfrm>
            <a:off x="5626100" y="3485086"/>
            <a:ext cx="5334000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 x = 5;</a:t>
            </a:r>
            <a:br>
              <a:rPr lang="en-GB" dirty="0"/>
            </a:br>
            <a:r>
              <a:rPr lang="en-GB" dirty="0" err="1"/>
              <a:t>System.</a:t>
            </a:r>
            <a:r>
              <a:rPr lang="en-GB" i="1" dirty="0" err="1"/>
              <a:t>out</a:t>
            </a:r>
            <a:r>
              <a:rPr lang="en-GB" dirty="0" err="1"/>
              <a:t>.println</a:t>
            </a:r>
            <a:r>
              <a:rPr lang="en-GB" dirty="0"/>
              <a:t>(x &gt; 2 ? x &lt; 4 ? 10 : 8  : 7);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3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CCF3-A294-8140-8DF2-436CD87F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Q. 13 What is the output of the code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0510-4F05-DA48-9C7A-558C552D0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GB" b="1" dirty="0"/>
              <a:t>1 2 3 4 5 6 7 8 9 </a:t>
            </a:r>
          </a:p>
          <a:p>
            <a:r>
              <a:rPr lang="en-US" dirty="0"/>
              <a:t>b) </a:t>
            </a:r>
            <a:r>
              <a:rPr lang="en-GB" b="1" dirty="0"/>
              <a:t>1 2 3 4 5 6 7 8 9 10 </a:t>
            </a:r>
          </a:p>
          <a:p>
            <a:r>
              <a:rPr lang="en-US" dirty="0"/>
              <a:t>c) </a:t>
            </a:r>
            <a:r>
              <a:rPr lang="en-GB" b="1" dirty="0"/>
              <a:t>1 2 3 4 5 6 7 8 9 10 11 </a:t>
            </a:r>
          </a:p>
          <a:p>
            <a:r>
              <a:rPr lang="en-US" dirty="0"/>
              <a:t>d) </a:t>
            </a:r>
            <a:r>
              <a:rPr lang="en-GB" b="1" dirty="0"/>
              <a:t>The code will not compile because of line 6. </a:t>
            </a:r>
          </a:p>
          <a:p>
            <a:r>
              <a:rPr lang="en-US" dirty="0"/>
              <a:t>e) </a:t>
            </a:r>
            <a:r>
              <a:rPr lang="en-GB" b="1" dirty="0"/>
              <a:t>The code contains an infinite loop and does not terminate. 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13A6365-BC6A-664C-A080-B81F131DE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3822700"/>
            <a:ext cx="621652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8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 What is the result of compiling and executing the code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3DACC-0B54-D44F-B535-39FC37231E2D}"/>
              </a:ext>
            </a:extLst>
          </p:cNvPr>
          <p:cNvSpPr txBox="1"/>
          <p:nvPr/>
        </p:nvSpPr>
        <p:spPr>
          <a:xfrm>
            <a:off x="1041400" y="18923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1 2 3 4</a:t>
            </a:r>
          </a:p>
          <a:p>
            <a:r>
              <a:rPr lang="en-US" dirty="0"/>
              <a:t>b) Infinite loop</a:t>
            </a:r>
          </a:p>
          <a:p>
            <a:r>
              <a:rPr lang="en-US" dirty="0"/>
              <a:t>c) 1 2 3 4 5 </a:t>
            </a:r>
          </a:p>
          <a:p>
            <a:r>
              <a:rPr lang="en-US" dirty="0"/>
              <a:t>d) 2 3 4 5 </a:t>
            </a: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04489AE4-6C6C-8444-865C-AF654C350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2" y="1239044"/>
            <a:ext cx="5257800" cy="4152900"/>
          </a:xfrm>
        </p:spPr>
      </p:pic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3A0D-982C-854F-B9A8-F286CBBA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Q2. </a:t>
            </a:r>
            <a:r>
              <a:rPr lang="en-GB" dirty="0"/>
              <a:t>Which of the following statement is correct about below code?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14DF7-CAE2-574D-A13E-7E904B1BA4D6}"/>
              </a:ext>
            </a:extLst>
          </p:cNvPr>
          <p:cNvSpPr txBox="1"/>
          <p:nvPr/>
        </p:nvSpPr>
        <p:spPr>
          <a:xfrm>
            <a:off x="6604000" y="1358900"/>
            <a:ext cx="4851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 do {</a:t>
            </a:r>
          </a:p>
          <a:p>
            <a:r>
              <a:rPr lang="en-GB" b="1" dirty="0"/>
              <a:t>            </a:t>
            </a:r>
            <a:r>
              <a:rPr lang="en-GB" b="1" dirty="0" err="1"/>
              <a:t>System.out.println</a:t>
            </a:r>
            <a:r>
              <a:rPr lang="en-GB" b="1" dirty="0"/>
              <a:t>(100);</a:t>
            </a:r>
          </a:p>
          <a:p>
            <a:r>
              <a:rPr lang="en-GB" b="1" dirty="0"/>
              <a:t>        } while (false);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("Bye");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1D12B-B151-0E45-9B39-6F1E9859B049}"/>
              </a:ext>
            </a:extLst>
          </p:cNvPr>
          <p:cNvSpPr txBox="1"/>
          <p:nvPr/>
        </p:nvSpPr>
        <p:spPr>
          <a:xfrm>
            <a:off x="685800" y="1524000"/>
            <a:ext cx="5524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100</a:t>
            </a:r>
            <a:br>
              <a:rPr lang="en-US" dirty="0"/>
            </a:br>
            <a:r>
              <a:rPr lang="en-US" dirty="0"/>
              <a:t>Bye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Compiles successfully and prints 100 infinitive 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Compiles successfully and prints Bye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 Unreachable code compilation error</a:t>
            </a:r>
          </a:p>
        </p:txBody>
      </p:sp>
    </p:spTree>
    <p:extLst>
      <p:ext uri="{BB962C8B-B14F-4D97-AF65-F5344CB8AC3E}">
        <p14:creationId xmlns:p14="http://schemas.microsoft.com/office/powerpoint/2010/main" val="150557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A7E14-6F3A-9B47-B3F6-7228A18B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 What is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EEF16-6F8F-8940-B641-01F4CB4B7FAC}"/>
              </a:ext>
            </a:extLst>
          </p:cNvPr>
          <p:cNvSpPr txBox="1"/>
          <p:nvPr/>
        </p:nvSpPr>
        <p:spPr>
          <a:xfrm>
            <a:off x="6210300" y="1384300"/>
            <a:ext cx="5372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int x = 5;</a:t>
            </a:r>
          </a:p>
          <a:p>
            <a:r>
              <a:rPr lang="en-GB" b="1" dirty="0"/>
              <a:t>        while (x &lt; 10) </a:t>
            </a:r>
          </a:p>
          <a:p>
            <a:r>
              <a:rPr lang="en-GB" b="1" dirty="0"/>
              <a:t>            </a:t>
            </a:r>
            <a:r>
              <a:rPr lang="en-GB" b="1" dirty="0" err="1"/>
              <a:t>System.out.println</a:t>
            </a:r>
            <a:r>
              <a:rPr lang="en-GB" b="1" dirty="0"/>
              <a:t>(x);</a:t>
            </a:r>
          </a:p>
          <a:p>
            <a:r>
              <a:rPr lang="en-GB" b="1" dirty="0"/>
              <a:t>            x++;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951BB-FA0D-8546-97A5-3DEF7C4E3C38}"/>
              </a:ext>
            </a:extLst>
          </p:cNvPr>
          <p:cNvSpPr txBox="1"/>
          <p:nvPr/>
        </p:nvSpPr>
        <p:spPr>
          <a:xfrm>
            <a:off x="520700" y="1282700"/>
            <a:ext cx="568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​</a:t>
            </a:r>
          </a:p>
          <a:p>
            <a:r>
              <a:rPr lang="en-GB" dirty="0"/>
              <a:t>a) Produces no output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b)</a:t>
            </a:r>
          </a:p>
          <a:p>
            <a:r>
              <a:rPr lang="en-GB" dirty="0"/>
              <a:t>5</a:t>
            </a:r>
            <a:br>
              <a:rPr lang="en-GB" dirty="0"/>
            </a:br>
            <a:r>
              <a:rPr lang="en-GB" dirty="0"/>
              <a:t>6</a:t>
            </a:r>
            <a:br>
              <a:rPr lang="en-GB" dirty="0"/>
            </a:br>
            <a:r>
              <a:rPr lang="en-GB" dirty="0"/>
              <a:t>7</a:t>
            </a:r>
            <a:br>
              <a:rPr lang="en-GB" dirty="0"/>
            </a:br>
            <a:r>
              <a:rPr lang="en-GB" dirty="0"/>
              <a:t>8</a:t>
            </a:r>
            <a:br>
              <a:rPr lang="en-GB" dirty="0"/>
            </a:br>
            <a:r>
              <a:rPr lang="en-GB" dirty="0"/>
              <a:t>9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It will go in an infinite loop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9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A30B-7BAF-9B42-9799-2B67D374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 How many times will be printed “Welcome to java”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79D29-A572-A34E-A14B-19B3DA6E3606}"/>
              </a:ext>
            </a:extLst>
          </p:cNvPr>
          <p:cNvSpPr txBox="1"/>
          <p:nvPr/>
        </p:nvSpPr>
        <p:spPr>
          <a:xfrm>
            <a:off x="6667500" y="1951672"/>
            <a:ext cx="4686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 count = 0;</a:t>
            </a:r>
            <a:br>
              <a:rPr lang="en-GB" dirty="0"/>
            </a:br>
            <a:r>
              <a:rPr lang="en-GB" dirty="0"/>
              <a:t>while (count &lt; 10) {</a:t>
            </a:r>
            <a:br>
              <a:rPr lang="en-GB" dirty="0"/>
            </a:br>
            <a:r>
              <a:rPr lang="en-GB" dirty="0"/>
              <a:t>     </a:t>
            </a:r>
            <a:r>
              <a:rPr lang="en-GB" dirty="0" err="1"/>
              <a:t>System.out.println</a:t>
            </a:r>
            <a:r>
              <a:rPr lang="en-GB" dirty="0"/>
              <a:t>("Welcome to Java");</a:t>
            </a:r>
            <a:br>
              <a:rPr lang="en-GB" dirty="0"/>
            </a:br>
            <a:r>
              <a:rPr lang="en-GB" dirty="0"/>
              <a:t>    count++;</a:t>
            </a:r>
            <a:br>
              <a:rPr lang="en-GB" dirty="0"/>
            </a:br>
            <a:r>
              <a:rPr lang="en-GB" dirty="0"/>
              <a:t>}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0D4F8-8711-EC45-A28B-3E5598AC4D40}"/>
              </a:ext>
            </a:extLst>
          </p:cNvPr>
          <p:cNvSpPr txBox="1"/>
          <p:nvPr/>
        </p:nvSpPr>
        <p:spPr>
          <a:xfrm>
            <a:off x="457200" y="1358900"/>
            <a:ext cx="582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0</a:t>
            </a:r>
          </a:p>
          <a:p>
            <a:pPr marL="342900" indent="-342900">
              <a:buAutoNum type="alphaLcParenR"/>
            </a:pPr>
            <a:r>
              <a:rPr lang="en-US" dirty="0"/>
              <a:t>9</a:t>
            </a:r>
          </a:p>
          <a:p>
            <a:pPr marL="342900" indent="-342900">
              <a:buAutoNum type="alphaLcParenR"/>
            </a:pPr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8674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1666-621A-9E4F-AF98-BDC19B09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Q5 </a:t>
            </a:r>
            <a:r>
              <a:rPr lang="en-GB" dirty="0"/>
              <a:t>What will be the value of the variable tester value when this loop is finished?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49705-0904-B749-882D-61FCA76513E9}"/>
              </a:ext>
            </a:extLst>
          </p:cNvPr>
          <p:cNvSpPr txBox="1"/>
          <p:nvPr/>
        </p:nvSpPr>
        <p:spPr>
          <a:xfrm>
            <a:off x="5994400" y="1460500"/>
            <a:ext cx="459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tester_value</a:t>
            </a:r>
            <a:r>
              <a:rPr lang="en-US" dirty="0"/>
              <a:t> = 0;</a:t>
            </a:r>
          </a:p>
          <a:p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&lt;=5; 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tester_value</a:t>
            </a:r>
            <a:r>
              <a:rPr lang="en-US" dirty="0"/>
              <a:t>+=</a:t>
            </a:r>
            <a:r>
              <a:rPr lang="en-US" dirty="0" err="1"/>
              <a:t>i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39517-A279-DF4F-904B-C5A2EA03CE68}"/>
              </a:ext>
            </a:extLst>
          </p:cNvPr>
          <p:cNvSpPr txBox="1"/>
          <p:nvPr/>
        </p:nvSpPr>
        <p:spPr>
          <a:xfrm>
            <a:off x="825500" y="1892300"/>
            <a:ext cx="459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10</a:t>
            </a:r>
          </a:p>
          <a:p>
            <a:endParaRPr lang="en-US" dirty="0"/>
          </a:p>
          <a:p>
            <a:r>
              <a:rPr lang="en-US" dirty="0"/>
              <a:t>b) 3</a:t>
            </a:r>
          </a:p>
          <a:p>
            <a:endParaRPr lang="en-US" dirty="0"/>
          </a:p>
          <a:p>
            <a:r>
              <a:rPr lang="en-US" dirty="0"/>
              <a:t>c) 15</a:t>
            </a:r>
          </a:p>
          <a:p>
            <a:endParaRPr lang="en-US" dirty="0"/>
          </a:p>
          <a:p>
            <a:r>
              <a:rPr lang="en-US" dirty="0"/>
              <a:t>d)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1B313-6C3A-8F4E-B9A2-1C82374CBC07}"/>
              </a:ext>
            </a:extLst>
          </p:cNvPr>
          <p:cNvSpPr txBox="1"/>
          <p:nvPr/>
        </p:nvSpPr>
        <p:spPr>
          <a:xfrm>
            <a:off x="3886200" y="3449125"/>
            <a:ext cx="595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8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703A-517C-F041-9268-7A41F498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Which is correct syntax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4C4F7-B42D-584F-94F8-FB3A9C20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</a:p>
          <a:p>
            <a:r>
              <a:rPr lang="en-US" dirty="0"/>
              <a:t>for(&lt;10) {}</a:t>
            </a:r>
          </a:p>
          <a:p>
            <a:endParaRPr lang="en-US" dirty="0"/>
          </a:p>
          <a:p>
            <a:r>
              <a:rPr lang="en-US" dirty="0"/>
              <a:t>b) </a:t>
            </a:r>
          </a:p>
          <a:p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++) {}</a:t>
            </a:r>
          </a:p>
          <a:p>
            <a:endParaRPr lang="en-US" dirty="0"/>
          </a:p>
          <a:p>
            <a:r>
              <a:rPr lang="en-US" dirty="0"/>
              <a:t>c) </a:t>
            </a:r>
          </a:p>
          <a:p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&lt;10;i++) {}</a:t>
            </a:r>
          </a:p>
          <a:p>
            <a:endParaRPr lang="en-US" dirty="0"/>
          </a:p>
          <a:p>
            <a:r>
              <a:rPr lang="en-US" dirty="0"/>
              <a:t>d) for(</a:t>
            </a:r>
            <a:r>
              <a:rPr lang="en-US" dirty="0" err="1"/>
              <a:t>i</a:t>
            </a:r>
            <a:r>
              <a:rPr lang="en-US" dirty="0"/>
              <a:t>=0;i++) {}</a:t>
            </a:r>
          </a:p>
        </p:txBody>
      </p:sp>
    </p:spTree>
    <p:extLst>
      <p:ext uri="{BB962C8B-B14F-4D97-AF65-F5344CB8AC3E}">
        <p14:creationId xmlns:p14="http://schemas.microsoft.com/office/powerpoint/2010/main" val="202110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97E9-F17E-EF42-BC4E-F6F624B3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Q7. What is the output of the following program?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B48FB-89A8-8B46-A6C0-477144578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4</a:t>
            </a:r>
          </a:p>
          <a:p>
            <a:pPr marL="457200" indent="-457200">
              <a:buAutoNum type="alphaLcParenR"/>
            </a:pPr>
            <a:r>
              <a:rPr lang="en-US" dirty="0"/>
              <a:t>5</a:t>
            </a:r>
          </a:p>
          <a:p>
            <a:pPr marL="457200" indent="-457200">
              <a:buAutoNum type="alphaLcParenR"/>
            </a:pPr>
            <a:r>
              <a:rPr lang="en-US" dirty="0"/>
              <a:t>6</a:t>
            </a:r>
          </a:p>
          <a:p>
            <a:pPr marL="457200" indent="-457200">
              <a:buAutoNum type="alphaLcParenR"/>
            </a:pPr>
            <a:r>
              <a:rPr lang="en-US" dirty="0"/>
              <a:t>7</a:t>
            </a:r>
          </a:p>
          <a:p>
            <a:pPr marL="457200" indent="-457200">
              <a:buAutoNum type="alphaLcParenR"/>
            </a:pPr>
            <a:r>
              <a:rPr lang="en-US" dirty="0"/>
              <a:t>13</a:t>
            </a:r>
          </a:p>
          <a:p>
            <a:pPr marL="457200" indent="-457200">
              <a:buAutoNum type="alphaLcParenR"/>
            </a:pPr>
            <a:r>
              <a:rPr lang="en-US" dirty="0"/>
              <a:t>Compilation error at line 5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0627EE1-B1BB-6545-A000-71C1CDDD7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984739"/>
            <a:ext cx="4483100" cy="3943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A4614-085E-6646-A1EE-DEC2EF4E4868}"/>
              </a:ext>
            </a:extLst>
          </p:cNvPr>
          <p:cNvSpPr txBox="1"/>
          <p:nvPr/>
        </p:nvSpPr>
        <p:spPr>
          <a:xfrm>
            <a:off x="571500" y="3657599"/>
            <a:ext cx="552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4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C29B-BB39-CF40-92A0-01310D28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Q8. </a:t>
            </a:r>
            <a:r>
              <a:rPr lang="en-GB" dirty="0"/>
              <a:t>What data type (or types) will allow the following code snippet to compile? (Choose all that apply)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EC907-0CD2-234E-97DF-A1E9EDF3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int</a:t>
            </a:r>
          </a:p>
          <a:p>
            <a:pPr marL="457200" indent="-457200">
              <a:buAutoNum type="alphaLcParenR"/>
            </a:pPr>
            <a:r>
              <a:rPr lang="en-US" dirty="0"/>
              <a:t>long</a:t>
            </a:r>
          </a:p>
          <a:p>
            <a:pPr marL="457200" indent="-457200">
              <a:buAutoNum type="alphaLcParenR"/>
            </a:pPr>
            <a:r>
              <a:rPr lang="en-US" dirty="0" err="1"/>
              <a:t>boolean</a:t>
            </a:r>
            <a:endParaRPr lang="en-US" dirty="0"/>
          </a:p>
          <a:p>
            <a:pPr marL="457200" indent="-457200">
              <a:buAutoNum type="alphaLcParenR"/>
            </a:pPr>
            <a:r>
              <a:rPr lang="en-US" dirty="0"/>
              <a:t>double</a:t>
            </a:r>
          </a:p>
          <a:p>
            <a:pPr marL="457200" indent="-457200">
              <a:buAutoNum type="alphaLcParenR"/>
            </a:pPr>
            <a:r>
              <a:rPr lang="en-US" dirty="0"/>
              <a:t>short</a:t>
            </a:r>
          </a:p>
          <a:p>
            <a:pPr marL="457200" indent="-457200">
              <a:buAutoNum type="alphaLcParenR"/>
            </a:pPr>
            <a:r>
              <a:rPr lang="en-US" dirty="0"/>
              <a:t>byte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32F38-9596-B646-A07E-A7A275142239}"/>
              </a:ext>
            </a:extLst>
          </p:cNvPr>
          <p:cNvSpPr txBox="1"/>
          <p:nvPr/>
        </p:nvSpPr>
        <p:spPr>
          <a:xfrm>
            <a:off x="7099300" y="15494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byte x = 5;</a:t>
            </a:r>
            <a:br>
              <a:rPr lang="en-GB" b="1" dirty="0"/>
            </a:br>
            <a:r>
              <a:rPr lang="en-GB" b="1" dirty="0"/>
              <a:t>byte y = 10;</a:t>
            </a:r>
          </a:p>
          <a:p>
            <a:r>
              <a:rPr lang="en-GB" b="1" dirty="0"/>
              <a:t> _____ z = x + y;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25675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1509</TotalTime>
  <Words>849</Words>
  <Application>Microsoft Macintosh PowerPoint</Application>
  <PresentationFormat>Widescreen</PresentationFormat>
  <Paragraphs>139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Bg_NewHoriozons_Template</vt:lpstr>
      <vt:lpstr>Quiz loops</vt:lpstr>
      <vt:lpstr>Q1. What is the result of compiling and executing the code ? </vt:lpstr>
      <vt:lpstr>Q2. Which of the following statement is correct about below code?</vt:lpstr>
      <vt:lpstr>Q3. What is the result of compiling and executing of Test class ?</vt:lpstr>
      <vt:lpstr>Q4 How many times will be printed “Welcome to java” ?</vt:lpstr>
      <vt:lpstr>Q5 What will be the value of the variable tester value when this loop is finished?</vt:lpstr>
      <vt:lpstr>Q6 Which is correct syntax ?</vt:lpstr>
      <vt:lpstr>Q7. What is the output of the following program? </vt:lpstr>
      <vt:lpstr>Q8. What data type (or types) will allow the following code snippet to compile? (Choose all that apply) </vt:lpstr>
      <vt:lpstr>Q9. What is the result of compiling and executing the next code snipt?</vt:lpstr>
      <vt:lpstr>Q10. What change would allow the following code snippet to compile? </vt:lpstr>
      <vt:lpstr>Q11. What is the result of compiling and executing this code ?</vt:lpstr>
      <vt:lpstr>Q. 12 Which is the result of compiling and executing of the code ?</vt:lpstr>
      <vt:lpstr>Q. 13 What is the output of the code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77</cp:revision>
  <dcterms:created xsi:type="dcterms:W3CDTF">2018-02-13T14:06:57Z</dcterms:created>
  <dcterms:modified xsi:type="dcterms:W3CDTF">2022-02-24T11:51:37Z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